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2" r:id="rId6"/>
    <p:sldId id="259" r:id="rId7"/>
    <p:sldId id="264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548B-C603-4D15-850D-CBF4F10D9EA7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1FAE-B335-43E1-95E5-BBAD78CD9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3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8293D-3C8E-4E0E-8BFD-2E42E5C77F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3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9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3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9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0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1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3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5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0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0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bili_sakura@zju.edu.cn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THUDM/cogvlm2-llama3-chat-19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openbmb/MiniCPM-V-2_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766656"/>
            <a:ext cx="12192000" cy="2891284"/>
          </a:xfrm>
          <a:prstGeom prst="rect">
            <a:avLst/>
          </a:prstGeom>
          <a:solidFill>
            <a:srgbClr val="FF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965"/>
          <a:stretch/>
        </p:blipFill>
        <p:spPr>
          <a:xfrm>
            <a:off x="4799376" y="392754"/>
            <a:ext cx="7313970" cy="6047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608" y="3276102"/>
            <a:ext cx="7412088" cy="1200329"/>
          </a:xfrm>
          <a:prstGeom prst="rect">
            <a:avLst/>
          </a:prstGeom>
          <a:solidFill>
            <a:srgbClr val="FEFEFE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Sakura </a:t>
            </a: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me: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bili_sakura@zju.edu.cn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August 19, 2024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29940" y="824698"/>
            <a:ext cx="8867540" cy="2387600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latin typeface="Times New Roman" panose="02020603050405020304" pitchFamily="18" charset="0"/>
              </a:rPr>
              <a:t>Workflow of Image Captioning for</a:t>
            </a:r>
            <a:br>
              <a:rPr lang="en-US" altLang="zh-CN" sz="4000" b="1" dirty="0" smtClean="0">
                <a:latin typeface="Times New Roman" panose="02020603050405020304" pitchFamily="18" charset="0"/>
              </a:rPr>
            </a:br>
            <a:r>
              <a:rPr lang="en-US" altLang="zh-CN" sz="4000" b="1" dirty="0" smtClean="0">
                <a:latin typeface="Times New Roman" panose="02020603050405020304" pitchFamily="18" charset="0"/>
              </a:rPr>
              <a:t>Disaster Remote Sensing Images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5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1952" y="449294"/>
            <a:ext cx="5989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05906" y="2433369"/>
            <a:ext cx="903005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Definition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 Models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General</a:t>
            </a: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VLM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baseline="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Remote Sensing VLM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 for Disaster RSIs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endParaRPr lang="en-US" altLang="zh-CN" sz="2800" b="1" dirty="0" smtClean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Definition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2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9033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Generate High Quality Descriptions for Disaster RSIs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0919" y="5559324"/>
            <a:ext cx="967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...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4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ogVLM 2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W. Wang et al., ‘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CogVLM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Visual Expert for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Models’, Feb. 04,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arXiv:2311.03079.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10.48550/arXiv.2311.03079.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0919" y="5559324"/>
            <a:ext cx="967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Tsinghua University and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Zhipu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33317" r="34344" b="63142"/>
          <a:stretch/>
        </p:blipFill>
        <p:spPr>
          <a:xfrm>
            <a:off x="400435" y="2166852"/>
            <a:ext cx="2226233" cy="318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253" y="2166852"/>
            <a:ext cx="5340069" cy="3167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908" y="2120511"/>
            <a:ext cx="3560430" cy="3213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8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891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MiniCPM-V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2.6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Yao et al., ‘MiniCPM-V: A GPT-4V Level MLLM on Your Phone’, Aug. 03,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arXiv:2408.01800.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10.48550/arXiv.2408.01800.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0919" y="5559324"/>
            <a:ext cx="967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OpenBMB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888" y="2378805"/>
            <a:ext cx="4124362" cy="297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145" y="2378805"/>
            <a:ext cx="4783651" cy="297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enu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2614" r="51297" b="3238"/>
          <a:stretch/>
        </p:blipFill>
        <p:spPr bwMode="auto">
          <a:xfrm>
            <a:off x="144952" y="2378805"/>
            <a:ext cx="2734161" cy="145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enu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0" t="4431" r="1000" b="3251"/>
          <a:stretch/>
        </p:blipFill>
        <p:spPr bwMode="auto">
          <a:xfrm>
            <a:off x="57975" y="3927054"/>
            <a:ext cx="2851995" cy="1426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22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References and Related Works</a:t>
            </a:r>
            <a:endParaRPr lang="en-US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0821" y="1343974"/>
            <a:ext cx="108131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W. Wang et al., ‘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CogVLM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 Expert for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Models’, Feb. 04, 2024,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arXiv:2311.03079.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10.48550/arXiv.2311.03079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Yao et al., ‘MiniCPM-V: A GPT-4V Level MLLM on Your Phone’, Aug. 03, 2024,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arXiv:2408.01800.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10.48550/arXiv.2408.01800.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283</Words>
  <Application>Microsoft Office PowerPoint</Application>
  <PresentationFormat>宽屏</PresentationFormat>
  <Paragraphs>38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Open Sans</vt:lpstr>
      <vt:lpstr>等线</vt:lpstr>
      <vt:lpstr>等线 Light</vt:lpstr>
      <vt:lpstr>Arial</vt:lpstr>
      <vt:lpstr>Times New Roman</vt:lpstr>
      <vt:lpstr>Wingdings</vt:lpstr>
      <vt:lpstr>Office 主题​​</vt:lpstr>
      <vt:lpstr>Workflow of Image Captioning for Disaster Remote Sensing Images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Stable Diffusion  - GIS Lab 2024 Short-term Course</dc:title>
  <dc:creator>Windows User</dc:creator>
  <cp:lastModifiedBy>Windows User</cp:lastModifiedBy>
  <cp:revision>70</cp:revision>
  <dcterms:created xsi:type="dcterms:W3CDTF">2024-07-14T01:47:15Z</dcterms:created>
  <dcterms:modified xsi:type="dcterms:W3CDTF">2024-08-19T06:08:13Z</dcterms:modified>
</cp:coreProperties>
</file>